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"/>
  </p:notesMasterIdLst>
  <p:sldIdLst>
    <p:sldId id="258" r:id="rId2"/>
  </p:sldIdLst>
  <p:sldSz cx="10693400" cy="15122525"/>
  <p:notesSz cx="7099300" cy="10234613"/>
  <p:defaultTextStyle>
    <a:defPPr>
      <a:defRPr lang="sv-SE"/>
    </a:defPPr>
    <a:lvl1pPr marL="0" algn="l" defTabSz="1475110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37555" algn="l" defTabSz="1475110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75110" algn="l" defTabSz="1475110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212665" algn="l" defTabSz="1475110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50220" algn="l" defTabSz="1475110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87775" algn="l" defTabSz="1475110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425330" algn="l" defTabSz="1475110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162885" algn="l" defTabSz="1475110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900440" algn="l" defTabSz="1475110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4763">
          <p15:clr>
            <a:srgbClr val="A4A3A4"/>
          </p15:clr>
        </p15:guide>
        <p15:guide id="2" pos="33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82"/>
  </p:normalViewPr>
  <p:slideViewPr>
    <p:cSldViewPr>
      <p:cViewPr>
        <p:scale>
          <a:sx n="59" d="100"/>
          <a:sy n="59" d="100"/>
        </p:scale>
        <p:origin x="-3560" y="-80"/>
      </p:cViewPr>
      <p:guideLst>
        <p:guide orient="horz" pos="4763"/>
        <p:guide pos="336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4" Type="http://schemas.openxmlformats.org/officeDocument/2006/relationships/printerSettings" Target="printerSettings/printerSettings1.bin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heme" Target="theme/theme1.xml"/><Relationship Id="rId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8DD542-FD7F-184E-9A04-12238D538ADA}" type="datetimeFigureOut">
              <a:rPr lang="sv-SE" smtClean="0"/>
              <a:t>17-12-12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2328863" y="1279525"/>
            <a:ext cx="2441575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709613" y="4926013"/>
            <a:ext cx="5680075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C8D4A8-4C53-C44D-A747-17F5D104FD89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157503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C8D4A8-4C53-C44D-A747-17F5D104FD89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644226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336675" y="2474914"/>
            <a:ext cx="8020050" cy="5264879"/>
          </a:xfrm>
        </p:spPr>
        <p:txBody>
          <a:bodyPr anchor="b"/>
          <a:lstStyle>
            <a:lvl1pPr algn="ctr">
              <a:defRPr sz="5263"/>
            </a:lvl1pPr>
          </a:lstStyle>
          <a:p>
            <a:r>
              <a:rPr lang="sv-SE" smtClean="0"/>
              <a:t>Klicka här för att ändra formatet för bakgrundsrubriken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36675" y="7942827"/>
            <a:ext cx="8020050" cy="3651109"/>
          </a:xfrm>
        </p:spPr>
        <p:txBody>
          <a:bodyPr/>
          <a:lstStyle>
            <a:lvl1pPr marL="0" indent="0" algn="ctr">
              <a:buNone/>
              <a:defRPr sz="2105"/>
            </a:lvl1pPr>
            <a:lvl2pPr marL="401010" indent="0" algn="ctr">
              <a:buNone/>
              <a:defRPr sz="1754"/>
            </a:lvl2pPr>
            <a:lvl3pPr marL="802020" indent="0" algn="ctr">
              <a:buNone/>
              <a:defRPr sz="1579"/>
            </a:lvl3pPr>
            <a:lvl4pPr marL="1203030" indent="0" algn="ctr">
              <a:buNone/>
              <a:defRPr sz="1403"/>
            </a:lvl4pPr>
            <a:lvl5pPr marL="1604040" indent="0" algn="ctr">
              <a:buNone/>
              <a:defRPr sz="1403"/>
            </a:lvl5pPr>
            <a:lvl6pPr marL="2005051" indent="0" algn="ctr">
              <a:buNone/>
              <a:defRPr sz="1403"/>
            </a:lvl6pPr>
            <a:lvl7pPr marL="2406061" indent="0" algn="ctr">
              <a:buNone/>
              <a:defRPr sz="1403"/>
            </a:lvl7pPr>
            <a:lvl8pPr marL="2807071" indent="0" algn="ctr">
              <a:buNone/>
              <a:defRPr sz="1403"/>
            </a:lvl8pPr>
            <a:lvl9pPr marL="3208081" indent="0" algn="ctr">
              <a:buNone/>
              <a:defRPr sz="1403"/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A7478-AE26-4592-BB28-CD6DF9D60019}" type="datetimeFigureOut">
              <a:rPr lang="sv-SE" smtClean="0"/>
              <a:t>17-12-12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759E0-8424-47E5-90F1-B300376EA1F0}" type="slidenum">
              <a:rPr lang="sv-SE" smtClean="0"/>
              <a:t>‹Nr.›</a:t>
            </a:fld>
            <a:endParaRPr lang="sv-S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formatet för bakgrundsrubriken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A7478-AE26-4592-BB28-CD6DF9D60019}" type="datetimeFigureOut">
              <a:rPr lang="sv-SE" smtClean="0"/>
              <a:t>17-12-12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759E0-8424-47E5-90F1-B300376EA1F0}" type="slidenum">
              <a:rPr lang="sv-SE" smtClean="0"/>
              <a:t>‹Nr.›</a:t>
            </a:fld>
            <a:endParaRPr lang="sv-S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7652465" y="805134"/>
            <a:ext cx="2305764" cy="12815641"/>
          </a:xfrm>
        </p:spPr>
        <p:txBody>
          <a:bodyPr vert="eaVert"/>
          <a:lstStyle/>
          <a:p>
            <a:r>
              <a:rPr lang="sv-SE" smtClean="0"/>
              <a:t>Klicka här för att ändra formatet för bakgrundsrubriken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735171" y="805134"/>
            <a:ext cx="6783626" cy="12815641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A7478-AE26-4592-BB28-CD6DF9D60019}" type="datetimeFigureOut">
              <a:rPr lang="sv-SE" smtClean="0"/>
              <a:t>17-12-12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759E0-8424-47E5-90F1-B300376EA1F0}" type="slidenum">
              <a:rPr lang="sv-SE" smtClean="0"/>
              <a:t>‹Nr.›</a:t>
            </a:fld>
            <a:endParaRPr lang="sv-S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formatet för bakgrundsrubriken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A7478-AE26-4592-BB28-CD6DF9D60019}" type="datetimeFigureOut">
              <a:rPr lang="sv-SE" smtClean="0"/>
              <a:t>17-12-12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759E0-8424-47E5-90F1-B300376EA1F0}" type="slidenum">
              <a:rPr lang="sv-SE" smtClean="0"/>
              <a:t>‹Nr.›</a:t>
            </a:fld>
            <a:endParaRPr lang="sv-S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9602" y="3770132"/>
            <a:ext cx="9223058" cy="6290549"/>
          </a:xfrm>
        </p:spPr>
        <p:txBody>
          <a:bodyPr anchor="b"/>
          <a:lstStyle>
            <a:lvl1pPr>
              <a:defRPr sz="5263"/>
            </a:lvl1pPr>
          </a:lstStyle>
          <a:p>
            <a:r>
              <a:rPr lang="sv-SE" smtClean="0"/>
              <a:t>Klicka här för att ändra formatet för bakgrundsrubriken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9602" y="10120192"/>
            <a:ext cx="9223058" cy="3308051"/>
          </a:xfrm>
        </p:spPr>
        <p:txBody>
          <a:bodyPr/>
          <a:lstStyle>
            <a:lvl1pPr marL="0" indent="0">
              <a:buNone/>
              <a:defRPr sz="2105">
                <a:solidFill>
                  <a:schemeClr val="tx1">
                    <a:tint val="75000"/>
                  </a:schemeClr>
                </a:solidFill>
              </a:defRPr>
            </a:lvl1pPr>
            <a:lvl2pPr marL="401010" indent="0">
              <a:buNone/>
              <a:defRPr sz="1754">
                <a:solidFill>
                  <a:schemeClr val="tx1">
                    <a:tint val="75000"/>
                  </a:schemeClr>
                </a:solidFill>
              </a:defRPr>
            </a:lvl2pPr>
            <a:lvl3pPr marL="802020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3pPr>
            <a:lvl4pPr marL="1203030" indent="0">
              <a:buNone/>
              <a:defRPr sz="1403">
                <a:solidFill>
                  <a:schemeClr val="tx1">
                    <a:tint val="75000"/>
                  </a:schemeClr>
                </a:solidFill>
              </a:defRPr>
            </a:lvl4pPr>
            <a:lvl5pPr marL="1604040" indent="0">
              <a:buNone/>
              <a:defRPr sz="1403">
                <a:solidFill>
                  <a:schemeClr val="tx1">
                    <a:tint val="75000"/>
                  </a:schemeClr>
                </a:solidFill>
              </a:defRPr>
            </a:lvl5pPr>
            <a:lvl6pPr marL="2005051" indent="0">
              <a:buNone/>
              <a:defRPr sz="1403">
                <a:solidFill>
                  <a:schemeClr val="tx1">
                    <a:tint val="75000"/>
                  </a:schemeClr>
                </a:solidFill>
              </a:defRPr>
            </a:lvl6pPr>
            <a:lvl7pPr marL="2406061" indent="0">
              <a:buNone/>
              <a:defRPr sz="1403">
                <a:solidFill>
                  <a:schemeClr val="tx1">
                    <a:tint val="75000"/>
                  </a:schemeClr>
                </a:solidFill>
              </a:defRPr>
            </a:lvl7pPr>
            <a:lvl8pPr marL="2807071" indent="0">
              <a:buNone/>
              <a:defRPr sz="1403">
                <a:solidFill>
                  <a:schemeClr val="tx1">
                    <a:tint val="75000"/>
                  </a:schemeClr>
                </a:solidFill>
              </a:defRPr>
            </a:lvl8pPr>
            <a:lvl9pPr marL="3208081" indent="0">
              <a:buNone/>
              <a:defRPr sz="140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A7478-AE26-4592-BB28-CD6DF9D60019}" type="datetimeFigureOut">
              <a:rPr lang="sv-SE" smtClean="0"/>
              <a:t>17-12-12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759E0-8424-47E5-90F1-B300376EA1F0}" type="slidenum">
              <a:rPr lang="sv-SE" smtClean="0"/>
              <a:t>‹Nr.›</a:t>
            </a:fld>
            <a:endParaRPr lang="sv-S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formatet för bakgrundsrubriken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735171" y="4025672"/>
            <a:ext cx="4544695" cy="9595103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5413534" y="4025672"/>
            <a:ext cx="4544695" cy="9595103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A7478-AE26-4592-BB28-CD6DF9D60019}" type="datetimeFigureOut">
              <a:rPr lang="sv-SE" smtClean="0"/>
              <a:t>17-12-12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759E0-8424-47E5-90F1-B300376EA1F0}" type="slidenum">
              <a:rPr lang="sv-SE" smtClean="0"/>
              <a:t>‹Nr.›</a:t>
            </a:fld>
            <a:endParaRPr lang="sv-S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36564" y="805136"/>
            <a:ext cx="9223058" cy="2922989"/>
          </a:xfrm>
        </p:spPr>
        <p:txBody>
          <a:bodyPr/>
          <a:lstStyle/>
          <a:p>
            <a:r>
              <a:rPr lang="sv-SE" smtClean="0"/>
              <a:t>Klicka här för att ändra formatet för bakgrundsrubriken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36565" y="3707120"/>
            <a:ext cx="4523809" cy="1816802"/>
          </a:xfrm>
        </p:spPr>
        <p:txBody>
          <a:bodyPr anchor="b"/>
          <a:lstStyle>
            <a:lvl1pPr marL="0" indent="0">
              <a:buNone/>
              <a:defRPr sz="2105" b="1"/>
            </a:lvl1pPr>
            <a:lvl2pPr marL="401010" indent="0">
              <a:buNone/>
              <a:defRPr sz="1754" b="1"/>
            </a:lvl2pPr>
            <a:lvl3pPr marL="802020" indent="0">
              <a:buNone/>
              <a:defRPr sz="1579" b="1"/>
            </a:lvl3pPr>
            <a:lvl4pPr marL="1203030" indent="0">
              <a:buNone/>
              <a:defRPr sz="1403" b="1"/>
            </a:lvl4pPr>
            <a:lvl5pPr marL="1604040" indent="0">
              <a:buNone/>
              <a:defRPr sz="1403" b="1"/>
            </a:lvl5pPr>
            <a:lvl6pPr marL="2005051" indent="0">
              <a:buNone/>
              <a:defRPr sz="1403" b="1"/>
            </a:lvl6pPr>
            <a:lvl7pPr marL="2406061" indent="0">
              <a:buNone/>
              <a:defRPr sz="1403" b="1"/>
            </a:lvl7pPr>
            <a:lvl8pPr marL="2807071" indent="0">
              <a:buNone/>
              <a:defRPr sz="1403" b="1"/>
            </a:lvl8pPr>
            <a:lvl9pPr marL="3208081" indent="0">
              <a:buNone/>
              <a:defRPr sz="1403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736565" y="5523922"/>
            <a:ext cx="4523809" cy="8124858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5413534" y="3707120"/>
            <a:ext cx="4546088" cy="1816802"/>
          </a:xfrm>
        </p:spPr>
        <p:txBody>
          <a:bodyPr anchor="b"/>
          <a:lstStyle>
            <a:lvl1pPr marL="0" indent="0">
              <a:buNone/>
              <a:defRPr sz="2105" b="1"/>
            </a:lvl1pPr>
            <a:lvl2pPr marL="401010" indent="0">
              <a:buNone/>
              <a:defRPr sz="1754" b="1"/>
            </a:lvl2pPr>
            <a:lvl3pPr marL="802020" indent="0">
              <a:buNone/>
              <a:defRPr sz="1579" b="1"/>
            </a:lvl3pPr>
            <a:lvl4pPr marL="1203030" indent="0">
              <a:buNone/>
              <a:defRPr sz="1403" b="1"/>
            </a:lvl4pPr>
            <a:lvl5pPr marL="1604040" indent="0">
              <a:buNone/>
              <a:defRPr sz="1403" b="1"/>
            </a:lvl5pPr>
            <a:lvl6pPr marL="2005051" indent="0">
              <a:buNone/>
              <a:defRPr sz="1403" b="1"/>
            </a:lvl6pPr>
            <a:lvl7pPr marL="2406061" indent="0">
              <a:buNone/>
              <a:defRPr sz="1403" b="1"/>
            </a:lvl7pPr>
            <a:lvl8pPr marL="2807071" indent="0">
              <a:buNone/>
              <a:defRPr sz="1403" b="1"/>
            </a:lvl8pPr>
            <a:lvl9pPr marL="3208081" indent="0">
              <a:buNone/>
              <a:defRPr sz="1403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5413534" y="5523922"/>
            <a:ext cx="4546088" cy="8124858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A7478-AE26-4592-BB28-CD6DF9D60019}" type="datetimeFigureOut">
              <a:rPr lang="sv-SE" smtClean="0"/>
              <a:t>17-12-12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759E0-8424-47E5-90F1-B300376EA1F0}" type="slidenum">
              <a:rPr lang="sv-SE" smtClean="0"/>
              <a:t>‹Nr.›</a:t>
            </a:fld>
            <a:endParaRPr lang="sv-S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formatet för bakgrundsrubriken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A7478-AE26-4592-BB28-CD6DF9D60019}" type="datetimeFigureOut">
              <a:rPr lang="sv-SE" smtClean="0"/>
              <a:t>17-12-12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759E0-8424-47E5-90F1-B300376EA1F0}" type="slidenum">
              <a:rPr lang="sv-SE" smtClean="0"/>
              <a:t>‹Nr.›</a:t>
            </a:fld>
            <a:endParaRPr lang="sv-S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A7478-AE26-4592-BB28-CD6DF9D60019}" type="datetimeFigureOut">
              <a:rPr lang="sv-SE" smtClean="0"/>
              <a:t>17-12-12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759E0-8424-47E5-90F1-B300376EA1F0}" type="slidenum">
              <a:rPr lang="sv-SE" smtClean="0"/>
              <a:t>‹Nr.›</a:t>
            </a:fld>
            <a:endParaRPr lang="sv-S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36564" y="1008168"/>
            <a:ext cx="3448900" cy="3528589"/>
          </a:xfrm>
        </p:spPr>
        <p:txBody>
          <a:bodyPr anchor="b"/>
          <a:lstStyle>
            <a:lvl1pPr>
              <a:defRPr sz="2807"/>
            </a:lvl1pPr>
          </a:lstStyle>
          <a:p>
            <a:r>
              <a:rPr lang="sv-SE" smtClean="0"/>
              <a:t>Klicka här för att ändra formatet för bakgrundsrubriken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546088" y="2177365"/>
            <a:ext cx="5413534" cy="10746794"/>
          </a:xfrm>
        </p:spPr>
        <p:txBody>
          <a:bodyPr/>
          <a:lstStyle>
            <a:lvl1pPr>
              <a:defRPr sz="2807"/>
            </a:lvl1pPr>
            <a:lvl2pPr>
              <a:defRPr sz="2456"/>
            </a:lvl2pPr>
            <a:lvl3pPr>
              <a:defRPr sz="2105"/>
            </a:lvl3pPr>
            <a:lvl4pPr>
              <a:defRPr sz="1754"/>
            </a:lvl4pPr>
            <a:lvl5pPr>
              <a:defRPr sz="1754"/>
            </a:lvl5pPr>
            <a:lvl6pPr>
              <a:defRPr sz="1754"/>
            </a:lvl6pPr>
            <a:lvl7pPr>
              <a:defRPr sz="1754"/>
            </a:lvl7pPr>
            <a:lvl8pPr>
              <a:defRPr sz="1754"/>
            </a:lvl8pPr>
            <a:lvl9pPr>
              <a:defRPr sz="1754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736564" y="4536758"/>
            <a:ext cx="3448900" cy="8404904"/>
          </a:xfrm>
        </p:spPr>
        <p:txBody>
          <a:bodyPr/>
          <a:lstStyle>
            <a:lvl1pPr marL="0" indent="0">
              <a:buNone/>
              <a:defRPr sz="1403"/>
            </a:lvl1pPr>
            <a:lvl2pPr marL="401010" indent="0">
              <a:buNone/>
              <a:defRPr sz="1228"/>
            </a:lvl2pPr>
            <a:lvl3pPr marL="802020" indent="0">
              <a:buNone/>
              <a:defRPr sz="1053"/>
            </a:lvl3pPr>
            <a:lvl4pPr marL="1203030" indent="0">
              <a:buNone/>
              <a:defRPr sz="877"/>
            </a:lvl4pPr>
            <a:lvl5pPr marL="1604040" indent="0">
              <a:buNone/>
              <a:defRPr sz="877"/>
            </a:lvl5pPr>
            <a:lvl6pPr marL="2005051" indent="0">
              <a:buNone/>
              <a:defRPr sz="877"/>
            </a:lvl6pPr>
            <a:lvl7pPr marL="2406061" indent="0">
              <a:buNone/>
              <a:defRPr sz="877"/>
            </a:lvl7pPr>
            <a:lvl8pPr marL="2807071" indent="0">
              <a:buNone/>
              <a:defRPr sz="877"/>
            </a:lvl8pPr>
            <a:lvl9pPr marL="3208081" indent="0">
              <a:buNone/>
              <a:defRPr sz="877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A7478-AE26-4592-BB28-CD6DF9D60019}" type="datetimeFigureOut">
              <a:rPr lang="sv-SE" smtClean="0"/>
              <a:t>17-12-12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759E0-8424-47E5-90F1-B300376EA1F0}" type="slidenum">
              <a:rPr lang="sv-SE" smtClean="0"/>
              <a:t>‹Nr.›</a:t>
            </a:fld>
            <a:endParaRPr lang="sv-S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36564" y="1008168"/>
            <a:ext cx="3448900" cy="3528589"/>
          </a:xfrm>
        </p:spPr>
        <p:txBody>
          <a:bodyPr anchor="b"/>
          <a:lstStyle>
            <a:lvl1pPr>
              <a:defRPr sz="2807"/>
            </a:lvl1pPr>
          </a:lstStyle>
          <a:p>
            <a:r>
              <a:rPr lang="sv-SE" smtClean="0"/>
              <a:t>Klicka här för att ändra formatet för bakgrundsrubriken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4546088" y="2177365"/>
            <a:ext cx="5413534" cy="10746794"/>
          </a:xfrm>
        </p:spPr>
        <p:txBody>
          <a:bodyPr/>
          <a:lstStyle>
            <a:lvl1pPr marL="0" indent="0">
              <a:buNone/>
              <a:defRPr sz="2807"/>
            </a:lvl1pPr>
            <a:lvl2pPr marL="401010" indent="0">
              <a:buNone/>
              <a:defRPr sz="2456"/>
            </a:lvl2pPr>
            <a:lvl3pPr marL="802020" indent="0">
              <a:buNone/>
              <a:defRPr sz="2105"/>
            </a:lvl3pPr>
            <a:lvl4pPr marL="1203030" indent="0">
              <a:buNone/>
              <a:defRPr sz="1754"/>
            </a:lvl4pPr>
            <a:lvl5pPr marL="1604040" indent="0">
              <a:buNone/>
              <a:defRPr sz="1754"/>
            </a:lvl5pPr>
            <a:lvl6pPr marL="2005051" indent="0">
              <a:buNone/>
              <a:defRPr sz="1754"/>
            </a:lvl6pPr>
            <a:lvl7pPr marL="2406061" indent="0">
              <a:buNone/>
              <a:defRPr sz="1754"/>
            </a:lvl7pPr>
            <a:lvl8pPr marL="2807071" indent="0">
              <a:buNone/>
              <a:defRPr sz="1754"/>
            </a:lvl8pPr>
            <a:lvl9pPr marL="3208081" indent="0">
              <a:buNone/>
              <a:defRPr sz="1754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736564" y="4536758"/>
            <a:ext cx="3448900" cy="8404904"/>
          </a:xfrm>
        </p:spPr>
        <p:txBody>
          <a:bodyPr/>
          <a:lstStyle>
            <a:lvl1pPr marL="0" indent="0">
              <a:buNone/>
              <a:defRPr sz="1403"/>
            </a:lvl1pPr>
            <a:lvl2pPr marL="401010" indent="0">
              <a:buNone/>
              <a:defRPr sz="1228"/>
            </a:lvl2pPr>
            <a:lvl3pPr marL="802020" indent="0">
              <a:buNone/>
              <a:defRPr sz="1053"/>
            </a:lvl3pPr>
            <a:lvl4pPr marL="1203030" indent="0">
              <a:buNone/>
              <a:defRPr sz="877"/>
            </a:lvl4pPr>
            <a:lvl5pPr marL="1604040" indent="0">
              <a:buNone/>
              <a:defRPr sz="877"/>
            </a:lvl5pPr>
            <a:lvl6pPr marL="2005051" indent="0">
              <a:buNone/>
              <a:defRPr sz="877"/>
            </a:lvl6pPr>
            <a:lvl7pPr marL="2406061" indent="0">
              <a:buNone/>
              <a:defRPr sz="877"/>
            </a:lvl7pPr>
            <a:lvl8pPr marL="2807071" indent="0">
              <a:buNone/>
              <a:defRPr sz="877"/>
            </a:lvl8pPr>
            <a:lvl9pPr marL="3208081" indent="0">
              <a:buNone/>
              <a:defRPr sz="877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A7478-AE26-4592-BB28-CD6DF9D60019}" type="datetimeFigureOut">
              <a:rPr lang="sv-SE" smtClean="0"/>
              <a:t>17-12-12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759E0-8424-47E5-90F1-B300376EA1F0}" type="slidenum">
              <a:rPr lang="sv-SE" smtClean="0"/>
              <a:t>‹Nr.›</a:t>
            </a:fld>
            <a:endParaRPr lang="sv-S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735171" y="805136"/>
            <a:ext cx="9223058" cy="29229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smtClean="0"/>
              <a:t>Klicka här för att ändra formatet för bakgrundsrubriken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35171" y="4025672"/>
            <a:ext cx="9223058" cy="95951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735171" y="14016342"/>
            <a:ext cx="2406015" cy="8051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5A7478-AE26-4592-BB28-CD6DF9D60019}" type="datetimeFigureOut">
              <a:rPr lang="sv-SE" smtClean="0"/>
              <a:t>17-12-12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542189" y="14016342"/>
            <a:ext cx="3609023" cy="8051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7552214" y="14016342"/>
            <a:ext cx="2406015" cy="8051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1759E0-8424-47E5-90F1-B300376EA1F0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4297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802020" rtl="0" eaLnBrk="1" latinLnBrk="0" hangingPunct="1">
        <a:lnSpc>
          <a:spcPct val="90000"/>
        </a:lnSpc>
        <a:spcBef>
          <a:spcPct val="0"/>
        </a:spcBef>
        <a:buNone/>
        <a:defRPr sz="385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0505" indent="-200505" algn="l" defTabSz="802020" rtl="0" eaLnBrk="1" latinLnBrk="0" hangingPunct="1">
        <a:lnSpc>
          <a:spcPct val="90000"/>
        </a:lnSpc>
        <a:spcBef>
          <a:spcPts val="877"/>
        </a:spcBef>
        <a:buFont typeface="Arial"/>
        <a:buChar char="•"/>
        <a:defRPr sz="2456" kern="1200">
          <a:solidFill>
            <a:schemeClr val="tx1"/>
          </a:solidFill>
          <a:latin typeface="+mn-lt"/>
          <a:ea typeface="+mn-ea"/>
          <a:cs typeface="+mn-cs"/>
        </a:defRPr>
      </a:lvl1pPr>
      <a:lvl2pPr marL="601515" indent="-200505" algn="l" defTabSz="802020" rtl="0" eaLnBrk="1" latinLnBrk="0" hangingPunct="1">
        <a:lnSpc>
          <a:spcPct val="90000"/>
        </a:lnSpc>
        <a:spcBef>
          <a:spcPts val="439"/>
        </a:spcBef>
        <a:buFont typeface="Arial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2pPr>
      <a:lvl3pPr marL="1002525" indent="-200505" algn="l" defTabSz="802020" rtl="0" eaLnBrk="1" latinLnBrk="0" hangingPunct="1">
        <a:lnSpc>
          <a:spcPct val="90000"/>
        </a:lnSpc>
        <a:spcBef>
          <a:spcPts val="439"/>
        </a:spcBef>
        <a:buFont typeface="Arial"/>
        <a:buChar char="•"/>
        <a:defRPr sz="1754" kern="1200">
          <a:solidFill>
            <a:schemeClr val="tx1"/>
          </a:solidFill>
          <a:latin typeface="+mn-lt"/>
          <a:ea typeface="+mn-ea"/>
          <a:cs typeface="+mn-cs"/>
        </a:defRPr>
      </a:lvl3pPr>
      <a:lvl4pPr marL="1403535" indent="-200505" algn="l" defTabSz="802020" rtl="0" eaLnBrk="1" latinLnBrk="0" hangingPunct="1">
        <a:lnSpc>
          <a:spcPct val="90000"/>
        </a:lnSpc>
        <a:spcBef>
          <a:spcPts val="439"/>
        </a:spcBef>
        <a:buFont typeface="Arial"/>
        <a:buChar char="•"/>
        <a:defRPr sz="1579" kern="1200">
          <a:solidFill>
            <a:schemeClr val="tx1"/>
          </a:solidFill>
          <a:latin typeface="+mn-lt"/>
          <a:ea typeface="+mn-ea"/>
          <a:cs typeface="+mn-cs"/>
        </a:defRPr>
      </a:lvl4pPr>
      <a:lvl5pPr marL="1804546" indent="-200505" algn="l" defTabSz="802020" rtl="0" eaLnBrk="1" latinLnBrk="0" hangingPunct="1">
        <a:lnSpc>
          <a:spcPct val="90000"/>
        </a:lnSpc>
        <a:spcBef>
          <a:spcPts val="439"/>
        </a:spcBef>
        <a:buFont typeface="Arial"/>
        <a:buChar char="•"/>
        <a:defRPr sz="1579" kern="1200">
          <a:solidFill>
            <a:schemeClr val="tx1"/>
          </a:solidFill>
          <a:latin typeface="+mn-lt"/>
          <a:ea typeface="+mn-ea"/>
          <a:cs typeface="+mn-cs"/>
        </a:defRPr>
      </a:lvl5pPr>
      <a:lvl6pPr marL="2205556" indent="-200505" algn="l" defTabSz="802020" rtl="0" eaLnBrk="1" latinLnBrk="0" hangingPunct="1">
        <a:lnSpc>
          <a:spcPct val="90000"/>
        </a:lnSpc>
        <a:spcBef>
          <a:spcPts val="439"/>
        </a:spcBef>
        <a:buFont typeface="Arial"/>
        <a:buChar char="•"/>
        <a:defRPr sz="1579" kern="1200">
          <a:solidFill>
            <a:schemeClr val="tx1"/>
          </a:solidFill>
          <a:latin typeface="+mn-lt"/>
          <a:ea typeface="+mn-ea"/>
          <a:cs typeface="+mn-cs"/>
        </a:defRPr>
      </a:lvl6pPr>
      <a:lvl7pPr marL="2606566" indent="-200505" algn="l" defTabSz="802020" rtl="0" eaLnBrk="1" latinLnBrk="0" hangingPunct="1">
        <a:lnSpc>
          <a:spcPct val="90000"/>
        </a:lnSpc>
        <a:spcBef>
          <a:spcPts val="439"/>
        </a:spcBef>
        <a:buFont typeface="Arial"/>
        <a:buChar char="•"/>
        <a:defRPr sz="1579" kern="1200">
          <a:solidFill>
            <a:schemeClr val="tx1"/>
          </a:solidFill>
          <a:latin typeface="+mn-lt"/>
          <a:ea typeface="+mn-ea"/>
          <a:cs typeface="+mn-cs"/>
        </a:defRPr>
      </a:lvl7pPr>
      <a:lvl8pPr marL="3007576" indent="-200505" algn="l" defTabSz="802020" rtl="0" eaLnBrk="1" latinLnBrk="0" hangingPunct="1">
        <a:lnSpc>
          <a:spcPct val="90000"/>
        </a:lnSpc>
        <a:spcBef>
          <a:spcPts val="439"/>
        </a:spcBef>
        <a:buFont typeface="Arial"/>
        <a:buChar char="•"/>
        <a:defRPr sz="1579" kern="1200">
          <a:solidFill>
            <a:schemeClr val="tx1"/>
          </a:solidFill>
          <a:latin typeface="+mn-lt"/>
          <a:ea typeface="+mn-ea"/>
          <a:cs typeface="+mn-cs"/>
        </a:defRPr>
      </a:lvl8pPr>
      <a:lvl9pPr marL="3408586" indent="-200505" algn="l" defTabSz="802020" rtl="0" eaLnBrk="1" latinLnBrk="0" hangingPunct="1">
        <a:lnSpc>
          <a:spcPct val="90000"/>
        </a:lnSpc>
        <a:spcBef>
          <a:spcPts val="439"/>
        </a:spcBef>
        <a:buFont typeface="Arial"/>
        <a:buChar char="•"/>
        <a:defRPr sz="157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802020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1pPr>
      <a:lvl2pPr marL="401010" algn="l" defTabSz="802020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2pPr>
      <a:lvl3pPr marL="802020" algn="l" defTabSz="802020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3pPr>
      <a:lvl4pPr marL="1203030" algn="l" defTabSz="802020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4pPr>
      <a:lvl5pPr marL="1604040" algn="l" defTabSz="802020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5pPr>
      <a:lvl6pPr marL="2005051" algn="l" defTabSz="802020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6pPr>
      <a:lvl7pPr marL="2406061" algn="l" defTabSz="802020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7pPr>
      <a:lvl8pPr marL="2807071" algn="l" defTabSz="802020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8pPr>
      <a:lvl9pPr marL="3208081" algn="l" defTabSz="802020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hyperlink" Target="mailto:jul@enebyberg.com" TargetMode="External"/><Relationship Id="rId5" Type="http://schemas.openxmlformats.org/officeDocument/2006/relationships/image" Target="../media/image2.jpeg"/><Relationship Id="rId6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objekt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124" y="176322"/>
            <a:ext cx="7156597" cy="3083471"/>
          </a:xfrm>
          <a:prstGeom prst="rect">
            <a:avLst/>
          </a:prstGeom>
        </p:spPr>
      </p:pic>
      <p:sp>
        <p:nvSpPr>
          <p:cNvPr id="3" name="textruta 2"/>
          <p:cNvSpPr txBox="1"/>
          <p:nvPr/>
        </p:nvSpPr>
        <p:spPr>
          <a:xfrm>
            <a:off x="1080092" y="3452489"/>
            <a:ext cx="8533215" cy="1072282"/>
          </a:xfrm>
          <a:prstGeom prst="rect">
            <a:avLst/>
          </a:prstGeom>
          <a:noFill/>
        </p:spPr>
        <p:txBody>
          <a:bodyPr wrap="square" lIns="147511" tIns="73756" rIns="147511" bIns="73756" rtlCol="0">
            <a:spAutoFit/>
          </a:bodyPr>
          <a:lstStyle/>
          <a:p>
            <a:pPr algn="ctr"/>
            <a:r>
              <a:rPr lang="sv-SE" sz="6000" b="1" dirty="0" smtClean="0">
                <a:latin typeface="Monotype Corsiva" charset="0"/>
                <a:ea typeface="Monotype Corsiva" charset="0"/>
                <a:cs typeface="Monotype Corsiva" charset="0"/>
              </a:rPr>
              <a:t>Julgransplundring</a:t>
            </a:r>
            <a:endParaRPr lang="sv-SE" sz="6000" b="1" dirty="0">
              <a:latin typeface="Monotype Corsiva" charset="0"/>
              <a:ea typeface="Monotype Corsiva" charset="0"/>
              <a:cs typeface="Monotype Corsiva" charset="0"/>
            </a:endParaRPr>
          </a:p>
        </p:txBody>
      </p:sp>
      <p:sp>
        <p:nvSpPr>
          <p:cNvPr id="4" name="textruta 3"/>
          <p:cNvSpPr txBox="1"/>
          <p:nvPr/>
        </p:nvSpPr>
        <p:spPr>
          <a:xfrm>
            <a:off x="162124" y="5689055"/>
            <a:ext cx="4392488" cy="8028033"/>
          </a:xfrm>
          <a:prstGeom prst="rect">
            <a:avLst/>
          </a:prstGeom>
          <a:noFill/>
        </p:spPr>
        <p:txBody>
          <a:bodyPr wrap="square" lIns="147511" tIns="73756" rIns="147511" bIns="73756" rtlCol="0">
            <a:spAutoFit/>
          </a:bodyPr>
          <a:lstStyle/>
          <a:p>
            <a:pPr algn="ctr"/>
            <a:r>
              <a:rPr lang="sv-SE" sz="3200" b="1" dirty="0" smtClean="0">
                <a:latin typeface="Calibri" charset="0"/>
                <a:ea typeface="Calibri" charset="0"/>
                <a:cs typeface="Calibri" charset="0"/>
              </a:rPr>
              <a:t>Traditionell </a:t>
            </a:r>
            <a:endParaRPr lang="sv-SE" sz="3200" b="1" dirty="0">
              <a:latin typeface="Calibri" charset="0"/>
              <a:ea typeface="Calibri" charset="0"/>
              <a:cs typeface="Calibri" charset="0"/>
            </a:endParaRPr>
          </a:p>
          <a:p>
            <a:pPr algn="ctr"/>
            <a:r>
              <a:rPr lang="sv-SE" sz="3200" b="1" dirty="0">
                <a:latin typeface="Calibri" charset="0"/>
                <a:ea typeface="Calibri" charset="0"/>
                <a:cs typeface="Calibri" charset="0"/>
              </a:rPr>
              <a:t>julgransplundring</a:t>
            </a:r>
          </a:p>
          <a:p>
            <a:pPr algn="ctr"/>
            <a:r>
              <a:rPr lang="sv-SE" sz="3200" b="1" dirty="0">
                <a:latin typeface="Calibri" charset="0"/>
                <a:ea typeface="Calibri" charset="0"/>
                <a:cs typeface="Calibri" charset="0"/>
              </a:rPr>
              <a:t>med vår uppskattade dragspelare</a:t>
            </a:r>
          </a:p>
          <a:p>
            <a:pPr algn="ctr"/>
            <a:r>
              <a:rPr lang="sv-SE" sz="3200" b="1" dirty="0">
                <a:latin typeface="Calibri" charset="0"/>
                <a:ea typeface="Calibri" charset="0"/>
                <a:cs typeface="Calibri" charset="0"/>
              </a:rPr>
              <a:t>Per-Eric </a:t>
            </a:r>
            <a:r>
              <a:rPr lang="sv-SE" sz="3200" b="1" dirty="0" smtClean="0">
                <a:latin typeface="Calibri" charset="0"/>
                <a:ea typeface="Calibri" charset="0"/>
                <a:cs typeface="Calibri" charset="0"/>
              </a:rPr>
              <a:t>Eriksson</a:t>
            </a:r>
            <a:endParaRPr lang="sv-SE" sz="3200" b="1" dirty="0">
              <a:latin typeface="Calibri" charset="0"/>
              <a:ea typeface="Calibri" charset="0"/>
              <a:cs typeface="Calibri" charset="0"/>
            </a:endParaRPr>
          </a:p>
          <a:p>
            <a:pPr algn="ctr"/>
            <a:endParaRPr lang="sv-SE" sz="3200" b="1" dirty="0">
              <a:latin typeface="Calibri" charset="0"/>
              <a:ea typeface="Calibri" charset="0"/>
              <a:cs typeface="Calibri" charset="0"/>
            </a:endParaRPr>
          </a:p>
          <a:p>
            <a:pPr algn="ctr"/>
            <a:r>
              <a:rPr lang="sv-SE" sz="3200" b="1" dirty="0">
                <a:latin typeface="Calibri" charset="0"/>
                <a:ea typeface="Calibri" charset="0"/>
                <a:cs typeface="Calibri" charset="0"/>
              </a:rPr>
              <a:t>Påsar till barnen, </a:t>
            </a:r>
          </a:p>
          <a:p>
            <a:pPr algn="ctr"/>
            <a:r>
              <a:rPr lang="sv-SE" sz="3200" b="1" dirty="0">
                <a:latin typeface="Calibri" charset="0"/>
                <a:ea typeface="Calibri" charset="0"/>
                <a:cs typeface="Calibri" charset="0"/>
              </a:rPr>
              <a:t>kaffe/saft till alla</a:t>
            </a:r>
          </a:p>
          <a:p>
            <a:pPr algn="ctr"/>
            <a:endParaRPr lang="sv-SE" sz="3200" b="1" dirty="0">
              <a:latin typeface="Calibri" charset="0"/>
              <a:ea typeface="Calibri" charset="0"/>
              <a:cs typeface="Calibri" charset="0"/>
            </a:endParaRPr>
          </a:p>
          <a:p>
            <a:pPr algn="ctr"/>
            <a:r>
              <a:rPr lang="sv-SE" sz="3200" b="1" dirty="0">
                <a:latin typeface="Calibri" charset="0"/>
                <a:ea typeface="Calibri" charset="0"/>
                <a:cs typeface="Calibri" charset="0"/>
              </a:rPr>
              <a:t>Avgift 50 kr/barn, 30/vuxen</a:t>
            </a:r>
          </a:p>
          <a:p>
            <a:pPr algn="ctr"/>
            <a:r>
              <a:rPr lang="sv-SE" sz="3200" b="1" dirty="0">
                <a:latin typeface="Calibri" charset="0"/>
                <a:ea typeface="Calibri" charset="0"/>
                <a:cs typeface="Calibri" charset="0"/>
              </a:rPr>
              <a:t>Anmälan till </a:t>
            </a:r>
            <a:r>
              <a:rPr lang="sv-SE" sz="3200" b="1" dirty="0" smtClean="0">
                <a:latin typeface="Times New Roman"/>
                <a:cs typeface="Times New Roman"/>
                <a:hlinkClick r:id="rId4"/>
              </a:rPr>
              <a:t>jul@enebyberg.com</a:t>
            </a:r>
            <a:endParaRPr lang="sv-SE" sz="3200" b="1" dirty="0" smtClean="0">
              <a:latin typeface="Times New Roman"/>
              <a:cs typeface="Times New Roman"/>
            </a:endParaRPr>
          </a:p>
          <a:p>
            <a:pPr algn="ctr"/>
            <a:endParaRPr lang="sv-SE" sz="3200" b="1" dirty="0">
              <a:latin typeface="Times New Roman"/>
              <a:cs typeface="Times New Roman"/>
            </a:endParaRPr>
          </a:p>
          <a:p>
            <a:pPr algn="ctr"/>
            <a:r>
              <a:rPr lang="sv-SE" sz="3200" b="1" dirty="0" smtClean="0">
                <a:latin typeface="Calibri" charset="0"/>
                <a:ea typeface="Calibri" charset="0"/>
                <a:cs typeface="Calibri" charset="0"/>
              </a:rPr>
              <a:t>OBS!</a:t>
            </a:r>
          </a:p>
          <a:p>
            <a:pPr algn="ctr"/>
            <a:r>
              <a:rPr lang="sv-SE" sz="3200" b="1" dirty="0" smtClean="0">
                <a:latin typeface="Calibri" charset="0"/>
                <a:ea typeface="Calibri" charset="0"/>
                <a:cs typeface="Calibri" charset="0"/>
              </a:rPr>
              <a:t>Begränsat antal platser</a:t>
            </a:r>
            <a:endParaRPr lang="sv-SE" sz="3200" b="1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5" name="textruta 4"/>
          <p:cNvSpPr txBox="1"/>
          <p:nvPr/>
        </p:nvSpPr>
        <p:spPr>
          <a:xfrm>
            <a:off x="7533785" y="646711"/>
            <a:ext cx="3159614" cy="1995612"/>
          </a:xfrm>
          <a:prstGeom prst="rect">
            <a:avLst/>
          </a:prstGeom>
          <a:noFill/>
        </p:spPr>
        <p:txBody>
          <a:bodyPr wrap="square" lIns="147511" tIns="73756" rIns="147511" bIns="73756" rtlCol="0">
            <a:spAutoFit/>
          </a:bodyPr>
          <a:lstStyle/>
          <a:p>
            <a:pPr algn="ctr"/>
            <a:r>
              <a:rPr lang="sv-SE" sz="4000" b="1" dirty="0">
                <a:latin typeface="Monotype Corsiva" charset="0"/>
                <a:ea typeface="Monotype Corsiva" charset="0"/>
                <a:cs typeface="Monotype Corsiva" charset="0"/>
              </a:rPr>
              <a:t>1</a:t>
            </a:r>
            <a:r>
              <a:rPr lang="sv-SE" sz="4000" b="1" dirty="0" smtClean="0">
                <a:latin typeface="Monotype Corsiva" charset="0"/>
                <a:ea typeface="Monotype Corsiva" charset="0"/>
                <a:cs typeface="Monotype Corsiva" charset="0"/>
              </a:rPr>
              <a:t>4 </a:t>
            </a:r>
            <a:endParaRPr lang="sv-SE" sz="4000" b="1" dirty="0" smtClean="0">
              <a:latin typeface="Monotype Corsiva" charset="0"/>
              <a:ea typeface="Monotype Corsiva" charset="0"/>
              <a:cs typeface="Monotype Corsiva" charset="0"/>
            </a:endParaRPr>
          </a:p>
          <a:p>
            <a:pPr algn="ctr"/>
            <a:r>
              <a:rPr lang="sv-SE" sz="4000" b="1" dirty="0">
                <a:latin typeface="Monotype Corsiva" charset="0"/>
                <a:ea typeface="Monotype Corsiva" charset="0"/>
                <a:cs typeface="Monotype Corsiva" charset="0"/>
              </a:rPr>
              <a:t>j</a:t>
            </a:r>
            <a:r>
              <a:rPr lang="sv-SE" sz="4000" b="1" dirty="0" smtClean="0">
                <a:latin typeface="Monotype Corsiva" charset="0"/>
                <a:ea typeface="Monotype Corsiva" charset="0"/>
                <a:cs typeface="Monotype Corsiva" charset="0"/>
              </a:rPr>
              <a:t>anuari </a:t>
            </a:r>
            <a:r>
              <a:rPr lang="sv-SE" sz="4000" b="1" dirty="0" smtClean="0">
                <a:latin typeface="Monotype Corsiva" charset="0"/>
                <a:ea typeface="Monotype Corsiva" charset="0"/>
                <a:cs typeface="Monotype Corsiva" charset="0"/>
              </a:rPr>
              <a:t>2018</a:t>
            </a:r>
          </a:p>
          <a:p>
            <a:pPr algn="ctr"/>
            <a:r>
              <a:rPr lang="sv-SE" sz="4000" b="1" dirty="0" smtClean="0">
                <a:latin typeface="Monotype Corsiva" charset="0"/>
                <a:ea typeface="Monotype Corsiva" charset="0"/>
                <a:cs typeface="Monotype Corsiva" charset="0"/>
              </a:rPr>
              <a:t>kl.  </a:t>
            </a:r>
            <a:r>
              <a:rPr lang="sv-SE" sz="4000" b="1" dirty="0" smtClean="0">
                <a:latin typeface="Monotype Corsiva" charset="0"/>
                <a:ea typeface="Monotype Corsiva" charset="0"/>
                <a:cs typeface="Monotype Corsiva" charset="0"/>
              </a:rPr>
              <a:t>14.00</a:t>
            </a:r>
            <a:endParaRPr lang="sv-SE" sz="4000" b="1" dirty="0">
              <a:latin typeface="Monotype Corsiva" charset="0"/>
              <a:ea typeface="Monotype Corsiva" charset="0"/>
              <a:cs typeface="Monotype Corsiva" charset="0"/>
            </a:endParaRPr>
          </a:p>
        </p:txBody>
      </p:sp>
      <p:cxnSp>
        <p:nvCxnSpPr>
          <p:cNvPr id="6" name="Rak 5"/>
          <p:cNvCxnSpPr/>
          <p:nvPr/>
        </p:nvCxnSpPr>
        <p:spPr>
          <a:xfrm>
            <a:off x="0" y="3420000"/>
            <a:ext cx="106934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ak 8"/>
          <p:cNvCxnSpPr/>
          <p:nvPr/>
        </p:nvCxnSpPr>
        <p:spPr>
          <a:xfrm>
            <a:off x="-1" y="4590170"/>
            <a:ext cx="106934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Rak 7"/>
          <p:cNvCxnSpPr/>
          <p:nvPr/>
        </p:nvCxnSpPr>
        <p:spPr>
          <a:xfrm>
            <a:off x="7560000" y="0"/>
            <a:ext cx="0" cy="342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Bildobjekt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5692" y="5689054"/>
            <a:ext cx="5307754" cy="8570109"/>
          </a:xfrm>
          <a:prstGeom prst="rect">
            <a:avLst/>
          </a:prstGeom>
        </p:spPr>
      </p:pic>
      <p:pic>
        <p:nvPicPr>
          <p:cNvPr id="11" name="Bildobjekt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4183" y="5040982"/>
            <a:ext cx="5351634" cy="864096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81</TotalTime>
  <Words>46</Words>
  <Application>Microsoft Macintosh PowerPoint</Application>
  <PresentationFormat>Anpassad</PresentationFormat>
  <Paragraphs>18</Paragraphs>
  <Slides>1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Bildrubriker</vt:lpstr>
      </vt:variant>
      <vt:variant>
        <vt:i4>1</vt:i4>
      </vt:variant>
    </vt:vector>
  </HeadingPairs>
  <TitlesOfParts>
    <vt:vector size="2" baseType="lpstr">
      <vt:lpstr>Office-tema</vt:lpstr>
      <vt:lpstr>PowerPoint-presentation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Bild 1</dc:title>
  <dc:creator>Jan Olof Carlsson</dc:creator>
  <cp:lastModifiedBy>Anita  Andersson</cp:lastModifiedBy>
  <cp:revision>9</cp:revision>
  <dcterms:created xsi:type="dcterms:W3CDTF">2016-12-06T09:39:25Z</dcterms:created>
  <dcterms:modified xsi:type="dcterms:W3CDTF">2017-12-12T18:36:26Z</dcterms:modified>
</cp:coreProperties>
</file>